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C83F-1D2D-4489-9A64-FA333B716DE2}" type="datetimeFigureOut">
              <a:rPr lang="el-GR" smtClean="0"/>
              <a:pPr/>
              <a:t>31/1/2023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C3AB1-2147-42C9-8FA7-765AD811857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C83F-1D2D-4489-9A64-FA333B716DE2}" type="datetimeFigureOut">
              <a:rPr lang="el-GR" smtClean="0"/>
              <a:pPr/>
              <a:t>31/1/2023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C3AB1-2147-42C9-8FA7-765AD811857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C83F-1D2D-4489-9A64-FA333B716DE2}" type="datetimeFigureOut">
              <a:rPr lang="el-GR" smtClean="0"/>
              <a:pPr/>
              <a:t>31/1/2023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C3AB1-2147-42C9-8FA7-765AD811857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C83F-1D2D-4489-9A64-FA333B716DE2}" type="datetimeFigureOut">
              <a:rPr lang="el-GR" smtClean="0"/>
              <a:pPr/>
              <a:t>31/1/2023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C3AB1-2147-42C9-8FA7-765AD811857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C83F-1D2D-4489-9A64-FA333B716DE2}" type="datetimeFigureOut">
              <a:rPr lang="el-GR" smtClean="0"/>
              <a:pPr/>
              <a:t>31/1/2023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C3AB1-2147-42C9-8FA7-765AD811857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C83F-1D2D-4489-9A64-FA333B716DE2}" type="datetimeFigureOut">
              <a:rPr lang="el-GR" smtClean="0"/>
              <a:pPr/>
              <a:t>31/1/2023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C3AB1-2147-42C9-8FA7-765AD811857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C83F-1D2D-4489-9A64-FA333B716DE2}" type="datetimeFigureOut">
              <a:rPr lang="el-GR" smtClean="0"/>
              <a:pPr/>
              <a:t>31/1/2023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C3AB1-2147-42C9-8FA7-765AD811857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C83F-1D2D-4489-9A64-FA333B716DE2}" type="datetimeFigureOut">
              <a:rPr lang="el-GR" smtClean="0"/>
              <a:pPr/>
              <a:t>31/1/2023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C3AB1-2147-42C9-8FA7-765AD811857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C83F-1D2D-4489-9A64-FA333B716DE2}" type="datetimeFigureOut">
              <a:rPr lang="el-GR" smtClean="0"/>
              <a:pPr/>
              <a:t>31/1/2023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C3AB1-2147-42C9-8FA7-765AD811857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C83F-1D2D-4489-9A64-FA333B716DE2}" type="datetimeFigureOut">
              <a:rPr lang="el-GR" smtClean="0"/>
              <a:pPr/>
              <a:t>31/1/2023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C3AB1-2147-42C9-8FA7-765AD811857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C83F-1D2D-4489-9A64-FA333B716DE2}" type="datetimeFigureOut">
              <a:rPr lang="el-GR" smtClean="0"/>
              <a:pPr/>
              <a:t>31/1/2023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C3AB1-2147-42C9-8FA7-765AD811857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F5C83F-1D2D-4489-9A64-FA333B716DE2}" type="datetimeFigureOut">
              <a:rPr lang="el-GR" smtClean="0"/>
              <a:pPr/>
              <a:t>31/1/2023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C3AB1-2147-42C9-8FA7-765AD8118576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- Εικόνα" descr="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142852"/>
            <a:ext cx="1944243" cy="1214422"/>
          </a:xfrm>
          <a:prstGeom prst="rect">
            <a:avLst/>
          </a:prstGeom>
        </p:spPr>
      </p:pic>
      <p:sp>
        <p:nvSpPr>
          <p:cNvPr id="7" name="6 - TextBox"/>
          <p:cNvSpPr txBox="1"/>
          <p:nvPr/>
        </p:nvSpPr>
        <p:spPr>
          <a:xfrm>
            <a:off x="2893223" y="355895"/>
            <a:ext cx="307183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750" b="1" dirty="0" smtClean="0">
                <a:latin typeface="Arial" pitchFamily="34" charset="0"/>
                <a:cs typeface="Arial" pitchFamily="34" charset="0"/>
              </a:rPr>
              <a:t>ΥΠΟΥΡΓΕΙΟ ΑΓΡΟΤΙΚΗΣ ΑΝΑΠΤΥΞΗΣ &amp; ΤΡΟΦΙΜΩΝ</a:t>
            </a:r>
            <a:endParaRPr lang="el-GR" sz="175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8 - Εικόνα" descr="3. logo ΕΣΠΑ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953018" y="188640"/>
            <a:ext cx="1833824" cy="1098002"/>
          </a:xfrm>
          <a:prstGeom prst="rect">
            <a:avLst/>
          </a:prstGeom>
        </p:spPr>
      </p:pic>
      <p:sp>
        <p:nvSpPr>
          <p:cNvPr id="10" name="9 - TextBox"/>
          <p:cNvSpPr txBox="1"/>
          <p:nvPr/>
        </p:nvSpPr>
        <p:spPr>
          <a:xfrm>
            <a:off x="1331640" y="1403460"/>
            <a:ext cx="67125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Arial" pitchFamily="34" charset="0"/>
                <a:cs typeface="Arial" pitchFamily="34" charset="0"/>
              </a:rPr>
              <a:t>ΕΠΙΧΕΙΡΗΣΙΑΚΟ ΠΡΟΓΡΑΜΜΑ ΑΛΙΕΙΑΣ &amp; ΘΑΛΑΣΣΑΣ 2014 - 2020</a:t>
            </a:r>
            <a:endParaRPr lang="el-GR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13 - TextBox"/>
          <p:cNvSpPr txBox="1"/>
          <p:nvPr/>
        </p:nvSpPr>
        <p:spPr>
          <a:xfrm>
            <a:off x="285720" y="3248486"/>
            <a:ext cx="878684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500" b="1" dirty="0" smtClean="0">
                <a:latin typeface="Arial" pitchFamily="34" charset="0"/>
                <a:cs typeface="Arial" pitchFamily="34" charset="0"/>
              </a:rPr>
              <a:t>Ονομασία της Πράξης:</a:t>
            </a:r>
            <a:endParaRPr lang="el-G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14 - TextBox"/>
          <p:cNvSpPr txBox="1"/>
          <p:nvPr/>
        </p:nvSpPr>
        <p:spPr>
          <a:xfrm>
            <a:off x="285720" y="3612525"/>
            <a:ext cx="864399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500" b="1" dirty="0" smtClean="0">
                <a:latin typeface="Arial" pitchFamily="34" charset="0"/>
                <a:cs typeface="Arial" pitchFamily="34" charset="0"/>
              </a:rPr>
              <a:t>Κύριος Στόχος της δραστηριότητας που υποστηρίζεται από την πράξη:</a:t>
            </a:r>
            <a:endParaRPr lang="el-G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17 - TextBox"/>
          <p:cNvSpPr txBox="1"/>
          <p:nvPr/>
        </p:nvSpPr>
        <p:spPr>
          <a:xfrm>
            <a:off x="1428728" y="4539004"/>
            <a:ext cx="635798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300" b="1" dirty="0" smtClean="0">
                <a:latin typeface="Arial" pitchFamily="34" charset="0"/>
                <a:cs typeface="Arial" pitchFamily="34" charset="0"/>
              </a:rPr>
              <a:t>ΜΕ ΤΗ ΣΥΓΧΡΗΜΑΤΟΔΟΤΗΣΗ ΤΗΣ ΕΛΛΑΔΑΣ ΚΑΙ ΤΗΣ ΕΥΡΩΠΑΪΚΗΣ ΕΝΩΣΗΣ</a:t>
            </a:r>
            <a:endParaRPr lang="el-GR" sz="13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18 - TextBox"/>
          <p:cNvSpPr txBox="1"/>
          <p:nvPr/>
        </p:nvSpPr>
        <p:spPr>
          <a:xfrm>
            <a:off x="2735840" y="5434706"/>
            <a:ext cx="35004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Arial" pitchFamily="34" charset="0"/>
                <a:cs typeface="Arial" pitchFamily="34" charset="0"/>
              </a:rPr>
              <a:t>ΕΥΡΩΠΑΪΚΗ ΕΝΩΣΗ</a:t>
            </a:r>
            <a:endParaRPr lang="el-GR" sz="165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19 - TextBox"/>
          <p:cNvSpPr txBox="1"/>
          <p:nvPr/>
        </p:nvSpPr>
        <p:spPr>
          <a:xfrm>
            <a:off x="2735840" y="5824497"/>
            <a:ext cx="485778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500" b="1" dirty="0" smtClean="0">
                <a:latin typeface="Arial" pitchFamily="34" charset="0"/>
                <a:cs typeface="Arial" pitchFamily="34" charset="0"/>
              </a:rPr>
              <a:t>Ευρωπαϊκό Ταμείο Θάλασσας &amp; Αλιείας</a:t>
            </a:r>
            <a:endParaRPr lang="el-GR" sz="15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2" name="21 - Εικόνα" descr="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741" y="5157192"/>
            <a:ext cx="2520914" cy="1557956"/>
          </a:xfrm>
          <a:prstGeom prst="rect">
            <a:avLst/>
          </a:prstGeom>
        </p:spPr>
      </p:pic>
      <p:sp>
        <p:nvSpPr>
          <p:cNvPr id="24" name="23 - TextBox"/>
          <p:cNvSpPr txBox="1"/>
          <p:nvPr/>
        </p:nvSpPr>
        <p:spPr>
          <a:xfrm>
            <a:off x="285720" y="2857496"/>
            <a:ext cx="857256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500" b="1" dirty="0" smtClean="0">
                <a:latin typeface="Arial" pitchFamily="34" charset="0"/>
                <a:cs typeface="Arial" pitchFamily="34" charset="0"/>
              </a:rPr>
              <a:t>Φορέας Υλοποίησης ή Δικαιούχος: </a:t>
            </a:r>
            <a:endParaRPr lang="el-GR" sz="15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Εικόνα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6509" y="1753657"/>
            <a:ext cx="1905262" cy="104566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48</Words>
  <Application>Microsoft Office PowerPoint</Application>
  <PresentationFormat>Προβολή στην οθόνη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4" baseType="lpstr">
      <vt:lpstr>Arial</vt:lpstr>
      <vt:lpstr>Calibri</vt:lpstr>
      <vt:lpstr>Θέμα του Office</vt:lpstr>
      <vt:lpstr>Παρουσίαση του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IOANNIS KIOSSES</dc:creator>
  <cp:lastModifiedBy>ΓΙΑΝΝΗΣ ΚΙΟΣΣΕΣ</cp:lastModifiedBy>
  <cp:revision>8</cp:revision>
  <dcterms:created xsi:type="dcterms:W3CDTF">2021-07-16T11:20:51Z</dcterms:created>
  <dcterms:modified xsi:type="dcterms:W3CDTF">2023-01-31T11:39:56Z</dcterms:modified>
</cp:coreProperties>
</file>