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16/7/2021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16/7/2021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16/7/2021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16/7/2021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16/7/2021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16/7/2021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16/7/2021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16/7/2021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16/7/2021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16/7/2021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83F-1D2D-4489-9A64-FA333B716DE2}" type="datetimeFigureOut">
              <a:rPr lang="el-GR" smtClean="0"/>
              <a:pPr/>
              <a:t>16/7/2021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5C83F-1D2D-4489-9A64-FA333B716DE2}" type="datetimeFigureOut">
              <a:rPr lang="el-GR" smtClean="0"/>
              <a:pPr/>
              <a:t>16/7/2021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C3AB1-2147-42C9-8FA7-765AD811857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- Εικόνα" descr="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42852"/>
            <a:ext cx="1944243" cy="1214422"/>
          </a:xfrm>
          <a:prstGeom prst="rect">
            <a:avLst/>
          </a:prstGeom>
        </p:spPr>
      </p:pic>
      <p:sp>
        <p:nvSpPr>
          <p:cNvPr id="7" name="6 - TextBox"/>
          <p:cNvSpPr txBox="1"/>
          <p:nvPr/>
        </p:nvSpPr>
        <p:spPr>
          <a:xfrm>
            <a:off x="2285984" y="357166"/>
            <a:ext cx="307183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750" b="1" dirty="0" smtClean="0">
                <a:latin typeface="Arial" pitchFamily="34" charset="0"/>
                <a:cs typeface="Arial" pitchFamily="34" charset="0"/>
              </a:rPr>
              <a:t>ΥΠΟΥΡΓΕΙΟ ΑΓΡΟΤΙΚΗΣ ΑΝΑΠΤΥΞΗΣ &amp; ΤΡΟΦΙΜΩΝ</a:t>
            </a:r>
            <a:endParaRPr lang="el-GR" sz="175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7 - Εικόνα" descr="4. logo ΠΑΑ 2014-202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25499" y="142852"/>
            <a:ext cx="1032517" cy="1143008"/>
          </a:xfrm>
          <a:prstGeom prst="rect">
            <a:avLst/>
          </a:prstGeom>
        </p:spPr>
      </p:pic>
      <p:pic>
        <p:nvPicPr>
          <p:cNvPr id="9" name="8 - Εικόνα" descr="3. logo ΕΣΠΑ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53018" y="142852"/>
            <a:ext cx="1833824" cy="1098002"/>
          </a:xfrm>
          <a:prstGeom prst="rect">
            <a:avLst/>
          </a:prstGeom>
        </p:spPr>
      </p:pic>
      <p:sp>
        <p:nvSpPr>
          <p:cNvPr id="10" name="9 - TextBox"/>
          <p:cNvSpPr txBox="1"/>
          <p:nvPr/>
        </p:nvSpPr>
        <p:spPr>
          <a:xfrm>
            <a:off x="2285984" y="1272589"/>
            <a:ext cx="5143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Arial" pitchFamily="34" charset="0"/>
                <a:cs typeface="Arial" pitchFamily="34" charset="0"/>
              </a:rPr>
              <a:t>ΠΡΟΓΡΑΜΜΑ ΑΓΡΟΤΙΚΗΣ ΑΝΑΠΤΥΞΗΣ 2014-2020 ΜΕΤΡΟ 19.2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LEADER/CLLD</a:t>
            </a:r>
            <a:r>
              <a:rPr lang="el-GR" sz="1600" b="1" dirty="0" smtClean="0">
                <a:latin typeface="Arial" pitchFamily="34" charset="0"/>
                <a:cs typeface="Arial" pitchFamily="34" charset="0"/>
              </a:rPr>
              <a:t> - Ιδιωτικές επενδύσεις</a:t>
            </a:r>
            <a:endParaRPr lang="el-GR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571472" y="2177141"/>
            <a:ext cx="6572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500" b="1" dirty="0">
                <a:latin typeface="Arial" pitchFamily="34" charset="0"/>
                <a:cs typeface="Arial" pitchFamily="34" charset="0"/>
              </a:rPr>
              <a:t>ΑΝΑΠΤΥΞΙΑΚΗ </a:t>
            </a:r>
            <a:r>
              <a:rPr lang="el-GR" sz="1500" b="1" dirty="0" smtClean="0">
                <a:latin typeface="Arial" pitchFamily="34" charset="0"/>
                <a:cs typeface="Arial" pitchFamily="34" charset="0"/>
              </a:rPr>
              <a:t>ΡΟΔΟΠΗΣ – ΑΝΑΠΤΥΞΙΑΚΗ ΑΝΩΝΥΜΗ </a:t>
            </a:r>
            <a:r>
              <a:rPr lang="el-GR" sz="1500" b="1" dirty="0">
                <a:latin typeface="Arial" pitchFamily="34" charset="0"/>
                <a:cs typeface="Arial" pitchFamily="34" charset="0"/>
              </a:rPr>
              <a:t>ΕΤΑΙΡΕΙΑ ΟΤΑ</a:t>
            </a:r>
          </a:p>
        </p:txBody>
      </p:sp>
      <p:pic>
        <p:nvPicPr>
          <p:cNvPr id="12" name="11 - Εικόνα" descr="logo Anaptixiaki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4209" y="1823934"/>
            <a:ext cx="895443" cy="1033562"/>
          </a:xfrm>
          <a:prstGeom prst="rect">
            <a:avLst/>
          </a:prstGeom>
        </p:spPr>
      </p:pic>
      <p:sp>
        <p:nvSpPr>
          <p:cNvPr id="14" name="13 - TextBox"/>
          <p:cNvSpPr txBox="1"/>
          <p:nvPr/>
        </p:nvSpPr>
        <p:spPr>
          <a:xfrm>
            <a:off x="285720" y="3143248"/>
            <a:ext cx="878684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500" b="1" dirty="0" smtClean="0">
                <a:latin typeface="Arial" pitchFamily="34" charset="0"/>
                <a:cs typeface="Arial" pitchFamily="34" charset="0"/>
              </a:rPr>
              <a:t>ΤΙΤΛΟΣ ΠΡΑΞΗΣ:</a:t>
            </a:r>
            <a:endParaRPr lang="el-G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285720" y="3643314"/>
            <a:ext cx="864399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500" b="1" dirty="0" smtClean="0">
                <a:latin typeface="Arial" pitchFamily="34" charset="0"/>
                <a:cs typeface="Arial" pitchFamily="34" charset="0"/>
              </a:rPr>
              <a:t>ΒΑΣΙΚΟΣ ΣΤΟΧΟΣ ΠΡΑΞΗΣ:</a:t>
            </a:r>
            <a:endParaRPr lang="el-G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- TextBox"/>
          <p:cNvSpPr txBox="1"/>
          <p:nvPr/>
        </p:nvSpPr>
        <p:spPr>
          <a:xfrm>
            <a:off x="285720" y="4429132"/>
            <a:ext cx="828684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500" b="1" dirty="0" smtClean="0">
                <a:latin typeface="Arial" pitchFamily="34" charset="0"/>
                <a:cs typeface="Arial" pitchFamily="34" charset="0"/>
              </a:rPr>
              <a:t>ΔΗΜΟΣΙΑ ΔΑΠΑΝΗ: …………………..€</a:t>
            </a:r>
            <a:endParaRPr lang="el-G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- TextBox"/>
          <p:cNvSpPr txBox="1"/>
          <p:nvPr/>
        </p:nvSpPr>
        <p:spPr>
          <a:xfrm>
            <a:off x="285720" y="4714884"/>
            <a:ext cx="828684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500" b="1" dirty="0" smtClean="0">
                <a:latin typeface="Arial" pitchFamily="34" charset="0"/>
                <a:cs typeface="Arial" pitchFamily="34" charset="0"/>
              </a:rPr>
              <a:t>ΙΔΙΩΤΙΚΗ ΣΥΜΜΕΤΟΧΗ: …………………..€</a:t>
            </a:r>
            <a:endParaRPr lang="el-G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- TextBox"/>
          <p:cNvSpPr txBox="1"/>
          <p:nvPr/>
        </p:nvSpPr>
        <p:spPr>
          <a:xfrm>
            <a:off x="1500166" y="5000636"/>
            <a:ext cx="635798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300" b="1" dirty="0" smtClean="0">
                <a:latin typeface="Arial" pitchFamily="34" charset="0"/>
                <a:cs typeface="Arial" pitchFamily="34" charset="0"/>
              </a:rPr>
              <a:t>ΜΕ ΤΗ ΣΥΓΧΡΗΜΑΤΟΔΟΤΗΣΗ ΤΗΣ ΕΛΛΑΔΑΣ ΚΑΙ ΤΗΣ ΕΥΡΩΠΑΪΚΗΣ ΕΝΩΣΗΣ</a:t>
            </a:r>
            <a:endParaRPr lang="el-GR" sz="13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- TextBox"/>
          <p:cNvSpPr txBox="1"/>
          <p:nvPr/>
        </p:nvSpPr>
        <p:spPr>
          <a:xfrm>
            <a:off x="2357422" y="5429264"/>
            <a:ext cx="350046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50" b="1" dirty="0" smtClean="0">
                <a:latin typeface="Arial" pitchFamily="34" charset="0"/>
                <a:cs typeface="Arial" pitchFamily="34" charset="0"/>
              </a:rPr>
              <a:t>ΕΥΡΩΠΑΪΚΟ ΓΕΩΡΓΙΚΟ ΤΑΜΕΙΟ ΑΓΡΟΤΙΚΗΣ ΑΝΑΠΤΥΞΗΣ </a:t>
            </a:r>
            <a:endParaRPr lang="el-GR" sz="165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- TextBox"/>
          <p:cNvSpPr txBox="1"/>
          <p:nvPr/>
        </p:nvSpPr>
        <p:spPr>
          <a:xfrm>
            <a:off x="2357422" y="6106231"/>
            <a:ext cx="485778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500" b="1" dirty="0" smtClean="0">
                <a:latin typeface="Arial" pitchFamily="34" charset="0"/>
                <a:cs typeface="Arial" pitchFamily="34" charset="0"/>
              </a:rPr>
              <a:t>Η ΕΥΡΩΠΗ ΕΠΕΝΔΥΕΙ ΣΤΙΣ ΑΓΡΟΤΙΚΕΣ ΠΕΡΙΟΧΕΣ</a:t>
            </a:r>
            <a:endParaRPr lang="el-GR" sz="15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20 - Εικόνα" descr="5. logo LEADER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29520" y="5286388"/>
            <a:ext cx="1428760" cy="1431700"/>
          </a:xfrm>
          <a:prstGeom prst="rect">
            <a:avLst/>
          </a:prstGeom>
        </p:spPr>
      </p:pic>
      <p:pic>
        <p:nvPicPr>
          <p:cNvPr id="22" name="21 - Εικόνα" descr="2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0741" y="5369932"/>
            <a:ext cx="2176681" cy="1345216"/>
          </a:xfrm>
          <a:prstGeom prst="rect">
            <a:avLst/>
          </a:prstGeom>
        </p:spPr>
      </p:pic>
      <p:sp>
        <p:nvSpPr>
          <p:cNvPr id="24" name="23 - TextBox"/>
          <p:cNvSpPr txBox="1"/>
          <p:nvPr/>
        </p:nvSpPr>
        <p:spPr>
          <a:xfrm>
            <a:off x="285720" y="2857496"/>
            <a:ext cx="85725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500" b="1" dirty="0" smtClean="0">
                <a:latin typeface="Arial" pitchFamily="34" charset="0"/>
                <a:cs typeface="Arial" pitchFamily="34" charset="0"/>
              </a:rPr>
              <a:t>ΔΙΚΑΙΟΥΧΟΣ: </a:t>
            </a:r>
            <a:endParaRPr lang="el-G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61</Words>
  <Application>Microsoft Office PowerPoint</Application>
  <PresentationFormat>Προβολή στην οθόνη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IOANNIS KIOSSES</dc:creator>
  <cp:lastModifiedBy>IOANNIS KIOSSES</cp:lastModifiedBy>
  <cp:revision>5</cp:revision>
  <dcterms:created xsi:type="dcterms:W3CDTF">2021-07-16T11:20:51Z</dcterms:created>
  <dcterms:modified xsi:type="dcterms:W3CDTF">2021-07-16T12:34:04Z</dcterms:modified>
</cp:coreProperties>
</file>